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  <p:sldMasterId id="2147483701" r:id="rId2"/>
  </p:sldMasterIdLst>
  <p:notesMasterIdLst>
    <p:notesMasterId r:id="rId21"/>
  </p:notesMasterIdLst>
  <p:sldIdLst>
    <p:sldId id="258" r:id="rId3"/>
    <p:sldId id="263" r:id="rId4"/>
    <p:sldId id="271" r:id="rId5"/>
    <p:sldId id="304" r:id="rId6"/>
    <p:sldId id="303" r:id="rId7"/>
    <p:sldId id="302" r:id="rId8"/>
    <p:sldId id="306" r:id="rId9"/>
    <p:sldId id="307" r:id="rId10"/>
    <p:sldId id="305" r:id="rId11"/>
    <p:sldId id="312" r:id="rId12"/>
    <p:sldId id="313" r:id="rId13"/>
    <p:sldId id="314" r:id="rId14"/>
    <p:sldId id="315" r:id="rId15"/>
    <p:sldId id="308" r:id="rId16"/>
    <p:sldId id="309" r:id="rId17"/>
    <p:sldId id="310" r:id="rId18"/>
    <p:sldId id="267" r:id="rId19"/>
    <p:sldId id="30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oxima Nova" panose="02000506030000020004" pitchFamily="2" charset="0"/>
      <p:regular r:id="rId26"/>
      <p:bold r:id="rId27"/>
      <p:italic r:id="rId28"/>
      <p:boldItalic r:id="rId29"/>
    </p:embeddedFont>
    <p:embeddedFont>
      <p:font typeface="Proxima Nova Semibold" panose="0200050603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2"/>
  </p:normalViewPr>
  <p:slideViewPr>
    <p:cSldViewPr snapToGrid="0">
      <p:cViewPr varScale="1">
        <p:scale>
          <a:sx n="173" d="100"/>
          <a:sy n="173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493673d37_0_2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1493673d37_0_2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42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21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481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2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9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493673d37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1493673d37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493673d37_0_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11493673d37_0_2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493673d37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1493673d37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493673d37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11493673d37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42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493673d37_0_2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1493673d37_0_2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84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493673d37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1493673d37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4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493673d37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1493673d37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9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493673d37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1493673d37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3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97e15df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1197e15df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5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2 белый">
  <p:cSld name="TITLE_1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2 жёлтый">
  <p:cSld name="CUSTOM_15_3">
    <p:bg>
      <p:bgPr>
        <a:solidFill>
          <a:srgbClr val="FFE03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чёрный">
  <p:cSld name="TITLE_1_1_2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033"/>
                </a:solidFill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/>
          <p:nvPr/>
        </p:nvSpPr>
        <p:spPr>
          <a:xfrm>
            <a:off x="6144075" y="1932263"/>
            <a:ext cx="4155164" cy="4529525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2 жёлтый">
  <p:cSld name="TITLE_1_1_1">
    <p:bg>
      <p:bgPr>
        <a:solidFill>
          <a:schemeClr val="accen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E03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E0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/>
          <p:nvPr/>
        </p:nvSpPr>
        <p:spPr>
          <a:xfrm>
            <a:off x="6144075" y="1932263"/>
            <a:ext cx="4155164" cy="4529525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бивка 2">
  <p:cSld name="CUSTOM_15_2">
    <p:bg>
      <p:bgPr>
        <a:solidFill>
          <a:srgbClr val="FFEF9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длинным заголовком и подзаголовком 1">
  <p:cSld name="TITLE_AND_TWO_COLUMNS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ubTitle" idx="1"/>
          </p:nvPr>
        </p:nvSpPr>
        <p:spPr>
          <a:xfrm>
            <a:off x="385550" y="2290711"/>
            <a:ext cx="5577300" cy="18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 Semibold"/>
              <a:buNone/>
              <a:defRPr sz="2400" i="0" u="none" strike="noStrike" cap="non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ubTitle" idx="2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длинным заголовком и текстом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96000" y="270000"/>
            <a:ext cx="79200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486000" y="1684800"/>
            <a:ext cx="7920000" cy="2520000"/>
          </a:xfrm>
          <a:prstGeom prst="rect">
            <a:avLst/>
          </a:prstGeom>
        </p:spPr>
        <p:txBody>
          <a:bodyPr spcFirstLastPara="1" wrap="square" lIns="18000" tIns="18000" rIns="18000" bIns="18000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2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большим полотном текста">
  <p:cSld name="TITLE_ONLY_1_1_1_1_2_1_1_1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7920000" cy="3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1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артинкой и текстом">
  <p:cSld name="CUSTOM_1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>
            <a:spLocks noGrp="1"/>
          </p:cNvSpPr>
          <p:nvPr>
            <p:ph type="pic" idx="2"/>
          </p:nvPr>
        </p:nvSpPr>
        <p:spPr>
          <a:xfrm>
            <a:off x="504000" y="1684800"/>
            <a:ext cx="5142000" cy="25200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subTitle" idx="1"/>
          </p:nvPr>
        </p:nvSpPr>
        <p:spPr>
          <a:xfrm>
            <a:off x="5870525" y="1684800"/>
            <a:ext cx="24495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 Semibold"/>
              <a:buNone/>
              <a:defRPr sz="1400" i="0" u="none" strike="noStrike" cap="non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396000" y="270000"/>
            <a:ext cx="792000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3"/>
          </p:nvPr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roxima Nova"/>
              <a:buNone/>
              <a:defRPr sz="90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2" name="Google Shape;222;p40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0">
    <p:bg>
      <p:bgPr>
        <a:solidFill>
          <a:srgbClr val="FFE033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72000" y="1651350"/>
            <a:ext cx="720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i="0" u="none" strike="noStrike" cap="none"/>
            </a:lvl9pPr>
          </a:lstStyle>
          <a:p>
            <a:endParaRPr/>
          </a:p>
        </p:txBody>
      </p:sp>
      <p:sp>
        <p:nvSpPr>
          <p:cNvPr id="345" name="Google Shape;345;p53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на весь слайд">
  <p:cSld name="Картинка на весь слайд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414000" y="4095125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2" name="Google Shape;122;p28"/>
          <p:cNvSpPr/>
          <p:nvPr/>
        </p:nvSpPr>
        <p:spPr>
          <a:xfrm>
            <a:off x="8807775" y="4799126"/>
            <a:ext cx="150705" cy="164283"/>
          </a:xfrm>
          <a:custGeom>
            <a:avLst/>
            <a:gdLst/>
            <a:ahLst/>
            <a:cxnLst/>
            <a:rect l="l" t="t" r="r" b="b"/>
            <a:pathLst>
              <a:path w="4305869" h="4693808" extrusionOk="0">
                <a:moveTo>
                  <a:pt x="3949344" y="3611736"/>
                </a:moveTo>
                <a:cubicBezTo>
                  <a:pt x="3557901" y="3959118"/>
                  <a:pt x="3052669" y="4150904"/>
                  <a:pt x="2529313" y="4150787"/>
                </a:cubicBezTo>
                <a:cubicBezTo>
                  <a:pt x="1392004" y="4150787"/>
                  <a:pt x="539752" y="3269807"/>
                  <a:pt x="539752" y="2263057"/>
                </a:cubicBezTo>
                <a:cubicBezTo>
                  <a:pt x="539752" y="1316214"/>
                  <a:pt x="1294727" y="543022"/>
                  <a:pt x="2230476" y="543022"/>
                </a:cubicBezTo>
                <a:cubicBezTo>
                  <a:pt x="3113791" y="543022"/>
                  <a:pt x="3751170" y="1227929"/>
                  <a:pt x="3751170" y="1969475"/>
                </a:cubicBezTo>
                <a:cubicBezTo>
                  <a:pt x="3751170" y="2664543"/>
                  <a:pt x="3202309" y="3228468"/>
                  <a:pt x="2529079" y="3228468"/>
                </a:cubicBezTo>
                <a:cubicBezTo>
                  <a:pt x="1912721" y="3228468"/>
                  <a:pt x="1478070" y="2761352"/>
                  <a:pt x="1478070" y="2263057"/>
                </a:cubicBezTo>
                <a:cubicBezTo>
                  <a:pt x="1478070" y="1815561"/>
                  <a:pt x="1824085" y="1465458"/>
                  <a:pt x="2231177" y="1465458"/>
                </a:cubicBezTo>
                <a:cubicBezTo>
                  <a:pt x="2591322" y="1465458"/>
                  <a:pt x="2813669" y="1727976"/>
                  <a:pt x="2813669" y="1969475"/>
                </a:cubicBezTo>
                <a:cubicBezTo>
                  <a:pt x="2813669" y="2179093"/>
                  <a:pt x="2666178" y="2305798"/>
                  <a:pt x="2529430" y="2305798"/>
                </a:cubicBezTo>
                <a:cubicBezTo>
                  <a:pt x="2481200" y="2305798"/>
                  <a:pt x="2462632" y="2295522"/>
                  <a:pt x="2443247" y="2283493"/>
                </a:cubicBezTo>
                <a:cubicBezTo>
                  <a:pt x="2488966" y="2224777"/>
                  <a:pt x="2508783" y="2149969"/>
                  <a:pt x="2498133" y="2076328"/>
                </a:cubicBezTo>
                <a:cubicBezTo>
                  <a:pt x="2476751" y="1928556"/>
                  <a:pt x="2339629" y="1826106"/>
                  <a:pt x="2191869" y="1847488"/>
                </a:cubicBezTo>
                <a:cubicBezTo>
                  <a:pt x="2191694" y="1847511"/>
                  <a:pt x="2191530" y="1847535"/>
                  <a:pt x="2191355" y="1847558"/>
                </a:cubicBezTo>
                <a:cubicBezTo>
                  <a:pt x="2064884" y="1866359"/>
                  <a:pt x="1984540" y="1952659"/>
                  <a:pt x="1944835" y="2016303"/>
                </a:cubicBezTo>
                <a:cubicBezTo>
                  <a:pt x="1899128" y="2090446"/>
                  <a:pt x="1875211" y="2175963"/>
                  <a:pt x="1875819" y="2263057"/>
                </a:cubicBezTo>
                <a:cubicBezTo>
                  <a:pt x="1875819" y="2618765"/>
                  <a:pt x="2207470" y="2848820"/>
                  <a:pt x="2529780" y="2848820"/>
                </a:cubicBezTo>
                <a:cubicBezTo>
                  <a:pt x="3000282" y="2848820"/>
                  <a:pt x="3354122" y="2438225"/>
                  <a:pt x="3354122" y="1969475"/>
                </a:cubicBezTo>
                <a:cubicBezTo>
                  <a:pt x="3354122" y="1395741"/>
                  <a:pt x="2856761" y="922319"/>
                  <a:pt x="2231527" y="922319"/>
                </a:cubicBezTo>
                <a:cubicBezTo>
                  <a:pt x="1505162" y="922319"/>
                  <a:pt x="938318" y="1537277"/>
                  <a:pt x="938318" y="2263057"/>
                </a:cubicBezTo>
                <a:cubicBezTo>
                  <a:pt x="938318" y="3085414"/>
                  <a:pt x="1638991" y="3771139"/>
                  <a:pt x="2530130" y="3771139"/>
                </a:cubicBezTo>
                <a:cubicBezTo>
                  <a:pt x="3514810" y="3771139"/>
                  <a:pt x="4292206" y="2951351"/>
                  <a:pt x="4292206" y="1969242"/>
                </a:cubicBezTo>
                <a:cubicBezTo>
                  <a:pt x="4291739" y="913327"/>
                  <a:pt x="3398264" y="0"/>
                  <a:pt x="2231060" y="0"/>
                </a:cubicBezTo>
                <a:cubicBezTo>
                  <a:pt x="989584" y="0"/>
                  <a:pt x="0" y="1023567"/>
                  <a:pt x="0" y="2263057"/>
                </a:cubicBezTo>
                <a:cubicBezTo>
                  <a:pt x="0" y="3586278"/>
                  <a:pt x="1110917" y="4693809"/>
                  <a:pt x="2529663" y="4693809"/>
                </a:cubicBezTo>
                <a:cubicBezTo>
                  <a:pt x="3184209" y="4693727"/>
                  <a:pt x="3816064" y="4453945"/>
                  <a:pt x="4305869" y="40197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23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2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10500" y="2369475"/>
            <a:ext cx="80400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18000" rIns="18000" bIns="18000" anchor="t" anchorCtr="0">
            <a:noAutofit/>
          </a:bodyPr>
          <a:lstStyle>
            <a:lvl1pPr marL="457200" lvl="0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9" r:id="rId6"/>
    <p:sldLayoutId id="2147483671" r:id="rId7"/>
    <p:sldLayoutId id="2147483677" r:id="rId8"/>
    <p:sldLayoutId id="2147483683" r:id="rId9"/>
    <p:sldLayoutId id="2147483685" r:id="rId10"/>
    <p:sldLayoutId id="2147483698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22">
          <p15:clr>
            <a:srgbClr val="EA4335"/>
          </p15:clr>
        </p15:guide>
        <p15:guide id="2" pos="5443">
          <p15:clr>
            <a:srgbClr val="EA4335"/>
          </p15:clr>
        </p15:guide>
        <p15:guide id="3" orient="horz" pos="297">
          <p15:clr>
            <a:srgbClr val="EA4335"/>
          </p15:clr>
        </p15:guide>
        <p15:guide id="4" orient="horz" pos="294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  <p:sp>
        <p:nvSpPr>
          <p:cNvPr id="368" name="Google Shape;368;p57"/>
          <p:cNvSpPr txBox="1">
            <a:spLocks noGrp="1"/>
          </p:cNvSpPr>
          <p:nvPr>
            <p:ph type="title" idx="4294967295"/>
          </p:nvPr>
        </p:nvSpPr>
        <p:spPr>
          <a:xfrm>
            <a:off x="385550" y="247200"/>
            <a:ext cx="8352000" cy="1440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базы данных для вопросно-ответной системы по языку Питон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0445E-970B-C974-D4E8-397BFB00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50" y="4425600"/>
            <a:ext cx="6604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47892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768E9-BB85-31C0-3D51-96DE81C8B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47892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3D829-AAB3-B6AF-F97A-A9AEB4C4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47892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F6B2A-5E24-F307-CEF3-96301A2D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47892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CCB0F-4DE2-1D5A-EB8B-97A3950C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2" y="364144"/>
            <a:ext cx="7772400" cy="44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20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55001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7475A-5904-BC89-CECF-4F37A9C4A83D}"/>
              </a:ext>
            </a:extLst>
          </p:cNvPr>
          <p:cNvSpPr/>
          <p:nvPr/>
        </p:nvSpPr>
        <p:spPr>
          <a:xfrm>
            <a:off x="823188" y="2634772"/>
            <a:ext cx="2477730" cy="60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Задаваемый вопрос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9E4E3A-83EF-274F-1AE8-502BD5B5E5C3}"/>
              </a:ext>
            </a:extLst>
          </p:cNvPr>
          <p:cNvSpPr/>
          <p:nvPr/>
        </p:nvSpPr>
        <p:spPr>
          <a:xfrm>
            <a:off x="5928159" y="2386115"/>
            <a:ext cx="2477730" cy="60932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Итоговый сформированный ответ</a:t>
            </a:r>
            <a:endParaRPr lang="en-RU" sz="1200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A7691B-5BD8-08E4-B2A7-BA843639F739}"/>
              </a:ext>
            </a:extLst>
          </p:cNvPr>
          <p:cNvSpPr/>
          <p:nvPr/>
        </p:nvSpPr>
        <p:spPr>
          <a:xfrm>
            <a:off x="823188" y="1674984"/>
            <a:ext cx="990111" cy="6093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Ответ 1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5A4F7B08-18E1-4D59-05C6-379BD636A12F}"/>
              </a:ext>
            </a:extLst>
          </p:cNvPr>
          <p:cNvSpPr/>
          <p:nvPr/>
        </p:nvSpPr>
        <p:spPr>
          <a:xfrm rot="16200000">
            <a:off x="4406082" y="1837336"/>
            <a:ext cx="497310" cy="170688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C1D780-6800-C338-35DD-B228C674B6F9}"/>
              </a:ext>
            </a:extLst>
          </p:cNvPr>
          <p:cNvSpPr/>
          <p:nvPr/>
        </p:nvSpPr>
        <p:spPr>
          <a:xfrm>
            <a:off x="1060998" y="3611399"/>
            <a:ext cx="749222" cy="338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Комментарий 1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B71474-1406-5367-F068-BE1C0A522438}"/>
              </a:ext>
            </a:extLst>
          </p:cNvPr>
          <p:cNvSpPr/>
          <p:nvPr/>
        </p:nvSpPr>
        <p:spPr>
          <a:xfrm>
            <a:off x="1928695" y="3611399"/>
            <a:ext cx="749222" cy="338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Комментарий 2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5F4E3-890B-3716-1C58-9AF2F0A79ED8}"/>
              </a:ext>
            </a:extLst>
          </p:cNvPr>
          <p:cNvSpPr/>
          <p:nvPr/>
        </p:nvSpPr>
        <p:spPr>
          <a:xfrm>
            <a:off x="2791875" y="3743761"/>
            <a:ext cx="73742" cy="73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C8C62F-F594-4F32-1F3E-EB19FF930B3D}"/>
              </a:ext>
            </a:extLst>
          </p:cNvPr>
          <p:cNvSpPr/>
          <p:nvPr/>
        </p:nvSpPr>
        <p:spPr>
          <a:xfrm>
            <a:off x="2942704" y="3743761"/>
            <a:ext cx="73742" cy="737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6841AC3-9B60-C1D0-961E-6C717B21A185}"/>
              </a:ext>
            </a:extLst>
          </p:cNvPr>
          <p:cNvSpPr/>
          <p:nvPr/>
        </p:nvSpPr>
        <p:spPr>
          <a:xfrm>
            <a:off x="1068944" y="1052531"/>
            <a:ext cx="749222" cy="3384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Комментарий 1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529A46-15D6-9112-3651-5C72C22AB6D0}"/>
              </a:ext>
            </a:extLst>
          </p:cNvPr>
          <p:cNvSpPr/>
          <p:nvPr/>
        </p:nvSpPr>
        <p:spPr>
          <a:xfrm>
            <a:off x="1936641" y="1052531"/>
            <a:ext cx="749222" cy="3384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Комментарий 2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C2244F-3D9A-BCCB-D39A-950F10B78E5C}"/>
              </a:ext>
            </a:extLst>
          </p:cNvPr>
          <p:cNvSpPr/>
          <p:nvPr/>
        </p:nvSpPr>
        <p:spPr>
          <a:xfrm>
            <a:off x="2799821" y="1184893"/>
            <a:ext cx="73742" cy="737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02DFE2-1669-5871-DCE1-0304CF25EC80}"/>
              </a:ext>
            </a:extLst>
          </p:cNvPr>
          <p:cNvSpPr/>
          <p:nvPr/>
        </p:nvSpPr>
        <p:spPr>
          <a:xfrm>
            <a:off x="2950650" y="1184893"/>
            <a:ext cx="73742" cy="7374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1486A08-BA7B-2AC1-BD35-66D1CBA90EC1}"/>
              </a:ext>
            </a:extLst>
          </p:cNvPr>
          <p:cNvSpPr/>
          <p:nvPr/>
        </p:nvSpPr>
        <p:spPr>
          <a:xfrm>
            <a:off x="1972860" y="1674984"/>
            <a:ext cx="990111" cy="6093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Ответ 2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1C7378-5E14-6514-0882-BFD3A672281A}"/>
              </a:ext>
            </a:extLst>
          </p:cNvPr>
          <p:cNvSpPr/>
          <p:nvPr/>
        </p:nvSpPr>
        <p:spPr>
          <a:xfrm>
            <a:off x="3058104" y="1897446"/>
            <a:ext cx="128856" cy="1288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B2EE4A-D5BA-5090-7823-01B02D6470D7}"/>
              </a:ext>
            </a:extLst>
          </p:cNvPr>
          <p:cNvSpPr/>
          <p:nvPr/>
        </p:nvSpPr>
        <p:spPr>
          <a:xfrm>
            <a:off x="3236490" y="1903277"/>
            <a:ext cx="128856" cy="12885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2A3C601-A39C-3FC1-47BA-A198487C857E}"/>
              </a:ext>
            </a:extLst>
          </p:cNvPr>
          <p:cNvSpPr/>
          <p:nvPr/>
        </p:nvSpPr>
        <p:spPr>
          <a:xfrm rot="2576324">
            <a:off x="1441403" y="3330804"/>
            <a:ext cx="133457" cy="21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21BAB85-D2CB-9C0B-59EA-520F0EBAE11E}"/>
              </a:ext>
            </a:extLst>
          </p:cNvPr>
          <p:cNvSpPr/>
          <p:nvPr/>
        </p:nvSpPr>
        <p:spPr>
          <a:xfrm rot="19297813">
            <a:off x="2117232" y="3310273"/>
            <a:ext cx="133457" cy="21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833D6E3-F6A9-B463-E264-106C4F96146E}"/>
              </a:ext>
            </a:extLst>
          </p:cNvPr>
          <p:cNvSpPr/>
          <p:nvPr/>
        </p:nvSpPr>
        <p:spPr>
          <a:xfrm rot="8543080">
            <a:off x="1410146" y="2336523"/>
            <a:ext cx="133457" cy="21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F81B8CEE-2943-915A-4FA7-6B85051B6561}"/>
              </a:ext>
            </a:extLst>
          </p:cNvPr>
          <p:cNvSpPr/>
          <p:nvPr/>
        </p:nvSpPr>
        <p:spPr>
          <a:xfrm rot="13636225">
            <a:off x="2119924" y="2336522"/>
            <a:ext cx="133457" cy="21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4FF5D42-4FCE-9CB6-7FB4-A4323E2028CA}"/>
              </a:ext>
            </a:extLst>
          </p:cNvPr>
          <p:cNvSpPr/>
          <p:nvPr/>
        </p:nvSpPr>
        <p:spPr>
          <a:xfrm rot="8543080">
            <a:off x="1495593" y="1416685"/>
            <a:ext cx="133457" cy="21596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7727148-DC18-02F5-1DCB-B896742159A1}"/>
              </a:ext>
            </a:extLst>
          </p:cNvPr>
          <p:cNvSpPr/>
          <p:nvPr/>
        </p:nvSpPr>
        <p:spPr>
          <a:xfrm rot="13636225">
            <a:off x="1781532" y="1406809"/>
            <a:ext cx="133457" cy="215967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189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0" y="38362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461" name="Google Shape;461;p70"/>
          <p:cNvSpPr txBox="1">
            <a:spLocks noGrp="1"/>
          </p:cNvSpPr>
          <p:nvPr>
            <p:ph type="subTitle" idx="1"/>
          </p:nvPr>
        </p:nvSpPr>
        <p:spPr>
          <a:xfrm>
            <a:off x="414000" y="4095125"/>
            <a:ext cx="82260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 Phrase Analysis</a:t>
            </a:r>
            <a:endParaRPr lang="ru-RU" b="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4D107-7E9B-CBBA-8D5C-8B68BE58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78" y="225339"/>
            <a:ext cx="5435444" cy="37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4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55001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461" name="Google Shape;461;p70"/>
          <p:cNvSpPr txBox="1">
            <a:spLocks noGrp="1"/>
          </p:cNvSpPr>
          <p:nvPr>
            <p:ph type="subTitle" idx="1"/>
          </p:nvPr>
        </p:nvSpPr>
        <p:spPr>
          <a:xfrm>
            <a:off x="414000" y="4095125"/>
            <a:ext cx="82260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/>
              <a:t>Answer Retrieval</a:t>
            </a:r>
            <a:endParaRPr lang="ru-RU" b="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AEF9C-CD44-1073-0B2F-00D50EF3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538" y="61877"/>
            <a:ext cx="5259535" cy="40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4C9F2-DAEF-1A31-A89F-B5EB740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17955"/>
            <a:ext cx="7772400" cy="1107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EC668-6F70-5F15-506A-8A8A2E000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58" y="4204800"/>
            <a:ext cx="9017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0"/>
          <p:cNvSpPr txBox="1">
            <a:spLocks noGrp="1"/>
          </p:cNvSpPr>
          <p:nvPr>
            <p:ph type="title"/>
          </p:nvPr>
        </p:nvSpPr>
        <p:spPr>
          <a:xfrm>
            <a:off x="385550" y="126000"/>
            <a:ext cx="7920000" cy="23868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Спасибо!</a:t>
            </a:r>
            <a:endParaRPr dirty="0"/>
          </a:p>
        </p:txBody>
      </p:sp>
      <p:sp>
        <p:nvSpPr>
          <p:cNvPr id="787" name="Google Shape;787;p100"/>
          <p:cNvSpPr txBox="1"/>
          <p:nvPr/>
        </p:nvSpPr>
        <p:spPr>
          <a:xfrm>
            <a:off x="414000" y="473040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ru-RU" sz="9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марта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600" dirty="0"/>
              <a:t>Архитектура </a:t>
            </a:r>
            <a:r>
              <a:rPr lang="en-US" sz="5600" dirty="0"/>
              <a:t>QA-</a:t>
            </a:r>
            <a:r>
              <a:rPr lang="ru-RU" sz="5600" dirty="0"/>
              <a:t>системы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91E6A-1600-EF45-978A-A75B8831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44" y="4032526"/>
            <a:ext cx="10668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0" y="38362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461" name="Google Shape;461;p70"/>
          <p:cNvSpPr txBox="1">
            <a:spLocks noGrp="1"/>
          </p:cNvSpPr>
          <p:nvPr>
            <p:ph type="subTitle" idx="1"/>
          </p:nvPr>
        </p:nvSpPr>
        <p:spPr>
          <a:xfrm>
            <a:off x="414000" y="4095125"/>
            <a:ext cx="82260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dirty="0"/>
              <a:t>Архитектура </a:t>
            </a:r>
            <a:r>
              <a:rPr lang="en-GB" b="0" dirty="0"/>
              <a:t>QA-</a:t>
            </a:r>
            <a:r>
              <a:rPr lang="ru-RU" b="0" dirty="0"/>
              <a:t>системы</a:t>
            </a:r>
            <a:endParaRPr b="0" i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7475A-5904-BC89-CECF-4F37A9C4A83D}"/>
              </a:ext>
            </a:extLst>
          </p:cNvPr>
          <p:cNvSpPr/>
          <p:nvPr/>
        </p:nvSpPr>
        <p:spPr>
          <a:xfrm>
            <a:off x="916369" y="466112"/>
            <a:ext cx="2477730" cy="60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Вопрос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11A64F-BB87-D030-A6E4-387DCFCCEF44}"/>
              </a:ext>
            </a:extLst>
          </p:cNvPr>
          <p:cNvSpPr/>
          <p:nvPr/>
        </p:nvSpPr>
        <p:spPr>
          <a:xfrm>
            <a:off x="916369" y="2536682"/>
            <a:ext cx="2477730" cy="60932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Генератор ответов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9E4E3A-83EF-274F-1AE8-502BD5B5E5C3}"/>
              </a:ext>
            </a:extLst>
          </p:cNvPr>
          <p:cNvSpPr/>
          <p:nvPr/>
        </p:nvSpPr>
        <p:spPr>
          <a:xfrm>
            <a:off x="916369" y="1846492"/>
            <a:ext cx="2477730" cy="6093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Методы обработки естественных языков (</a:t>
            </a:r>
            <a:r>
              <a:rPr lang="en-US" sz="12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NLP</a:t>
            </a:r>
            <a:r>
              <a:rPr lang="ru-RU" sz="1200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)</a:t>
            </a:r>
            <a:endParaRPr lang="en-RU" sz="1200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A7691B-5BD8-08E4-B2A7-BA843639F739}"/>
              </a:ext>
            </a:extLst>
          </p:cNvPr>
          <p:cNvSpPr/>
          <p:nvPr/>
        </p:nvSpPr>
        <p:spPr>
          <a:xfrm>
            <a:off x="916369" y="1156302"/>
            <a:ext cx="2477730" cy="6093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Анализатор вопросов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091809-2F3F-195E-FB5A-E8E5586B8636}"/>
              </a:ext>
            </a:extLst>
          </p:cNvPr>
          <p:cNvSpPr/>
          <p:nvPr/>
        </p:nvSpPr>
        <p:spPr>
          <a:xfrm>
            <a:off x="916369" y="3226872"/>
            <a:ext cx="2477730" cy="60932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Ответ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733638F-1DA5-B2E7-A5D4-66FD16D1E82D}"/>
              </a:ext>
            </a:extLst>
          </p:cNvPr>
          <p:cNvSpPr/>
          <p:nvPr/>
        </p:nvSpPr>
        <p:spPr>
          <a:xfrm rot="16200000">
            <a:off x="4441344" y="1297711"/>
            <a:ext cx="497310" cy="1706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B5813D-C1CB-7BA4-3B22-C4B76BC22AD3}"/>
              </a:ext>
            </a:extLst>
          </p:cNvPr>
          <p:cNvSpPr/>
          <p:nvPr/>
        </p:nvSpPr>
        <p:spPr>
          <a:xfrm>
            <a:off x="5842329" y="2308851"/>
            <a:ext cx="2477730" cy="60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Фильтрация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7760FC-B170-5362-8532-953E34E04290}"/>
              </a:ext>
            </a:extLst>
          </p:cNvPr>
          <p:cNvSpPr/>
          <p:nvPr/>
        </p:nvSpPr>
        <p:spPr>
          <a:xfrm>
            <a:off x="5842329" y="1597835"/>
            <a:ext cx="2477730" cy="60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Поиск документов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>
            <a:spLocks noGrp="1"/>
          </p:cNvSpPr>
          <p:nvPr>
            <p:ph type="title"/>
          </p:nvPr>
        </p:nvSpPr>
        <p:spPr>
          <a:xfrm>
            <a:off x="385550" y="247200"/>
            <a:ext cx="8352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600" dirty="0"/>
              <a:t>Реализация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91E6A-1600-EF45-978A-A75B8831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44" y="4032526"/>
            <a:ext cx="1066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BEE76-7D50-E962-A4F2-08119B60D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50" y="4425600"/>
            <a:ext cx="6604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4C17-0C06-C3AB-5AB9-FD7A8FE0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8" y="241761"/>
            <a:ext cx="8173623" cy="46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4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396000" y="270000"/>
            <a:ext cx="7920000" cy="66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Формат данных</a:t>
            </a:r>
            <a:endParaRPr dirty="0"/>
          </a:p>
        </p:txBody>
      </p:sp>
      <p:sp>
        <p:nvSpPr>
          <p:cNvPr id="428" name="Google Shape;428;p66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429" name="Google Shape;429;p66"/>
          <p:cNvSpPr txBox="1">
            <a:spLocks noGrp="1"/>
          </p:cNvSpPr>
          <p:nvPr>
            <p:ph type="body" idx="1"/>
          </p:nvPr>
        </p:nvSpPr>
        <p:spPr>
          <a:xfrm>
            <a:off x="486000" y="1684800"/>
            <a:ext cx="7823400" cy="2520000"/>
          </a:xfrm>
          <a:prstGeom prst="rect">
            <a:avLst/>
          </a:prstGeom>
        </p:spPr>
        <p:txBody>
          <a:bodyPr spcFirstLastPara="1" wrap="square" lIns="18000" tIns="18000" rIns="18000" bIns="18000" anchor="t" anchorCtr="0">
            <a:noAutofit/>
          </a:bodyPr>
          <a:lstStyle/>
          <a:p>
            <a:pPr marL="139700" indent="0">
              <a:buNone/>
            </a:pP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&lt;row </a:t>
            </a:r>
            <a:r>
              <a:rPr lang="en-GB" dirty="0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"413146"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PostTypeId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AcceptedAnswerId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"413162"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CreationDate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"2015-04-01T15:44:14.107"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Score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"0"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ViewCount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"333"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"&amp;</a:t>
            </a:r>
            <a:r>
              <a:rPr lang="en-GB" dirty="0" err="1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lt;p&amp;gt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ru-RU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У меня стоит задача зашифровать текст. Я считываю ..."</a:t>
            </a:r>
            <a:r>
              <a:rPr lang="ru-RU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OwnerUserId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"176241"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LastEditorUserId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"15146"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LastEditDate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"2015-05-14T10:11:08.220"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LastActivityDate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"2015-05-14T10:11:08.220"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ru-RU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Использование строки типа 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String^"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Tags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"&amp;</a:t>
            </a:r>
            <a:r>
              <a:rPr lang="en-GB" dirty="0" err="1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lt;c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++-</a:t>
            </a:r>
            <a:r>
              <a:rPr lang="en-GB" dirty="0" err="1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cli&amp;gt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;"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BF8555"/>
                </a:solidFill>
                <a:effectLst/>
                <a:latin typeface="Menlo" panose="020B0609030804020204" pitchFamily="49" charset="0"/>
              </a:rPr>
              <a:t>AnswerCount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dirty="0">
                <a:solidFill>
                  <a:srgbClr val="FC6A5D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1" dirty="0">
                <a:solidFill>
                  <a:srgbClr val="FC5FA3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dirty="0">
              <a:solidFill>
                <a:srgbClr val="FC6A5D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4B9A6-58A3-42E9-7165-C3ED0DC3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58" y="4204800"/>
            <a:ext cx="901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>
            <a:spLocks noGrp="1"/>
          </p:cNvSpPr>
          <p:nvPr>
            <p:ph type="title"/>
          </p:nvPr>
        </p:nvSpPr>
        <p:spPr>
          <a:xfrm>
            <a:off x="396000" y="270000"/>
            <a:ext cx="7920000" cy="66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Формат данных</a:t>
            </a:r>
            <a:endParaRPr dirty="0"/>
          </a:p>
        </p:txBody>
      </p:sp>
      <p:sp>
        <p:nvSpPr>
          <p:cNvPr id="428" name="Google Shape;428;p66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4B9A6-58A3-42E9-7165-C3ED0DC3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58" y="4204800"/>
            <a:ext cx="9017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960CA-540B-08E7-8E3B-E04D79903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" y="998362"/>
            <a:ext cx="4261918" cy="371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9BDA6-3C00-D047-7B5F-38DCD307A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525" y="1547874"/>
            <a:ext cx="3385475" cy="26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4B9A6-58A3-42E9-7165-C3ED0DC3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58" y="4204800"/>
            <a:ext cx="901700" cy="88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322A3-1740-9381-F61C-8565902E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58" y="2305104"/>
            <a:ext cx="7772400" cy="1763485"/>
          </a:xfrm>
          <a:prstGeom prst="rect">
            <a:avLst/>
          </a:prstGeom>
        </p:spPr>
      </p:pic>
      <p:sp>
        <p:nvSpPr>
          <p:cNvPr id="4" name="Google Shape;427;p66">
            <a:extLst>
              <a:ext uri="{FF2B5EF4-FFF2-40B4-BE49-F238E27FC236}">
                <a16:creationId xmlns:a16="http://schemas.microsoft.com/office/drawing/2014/main" id="{EF4191D9-D4A6-5136-2DBF-3EE842B91AD2}"/>
              </a:ext>
            </a:extLst>
          </p:cNvPr>
          <p:cNvSpPr txBox="1">
            <a:spLocks/>
          </p:cNvSpPr>
          <p:nvPr/>
        </p:nvSpPr>
        <p:spPr>
          <a:xfrm>
            <a:off x="395999" y="270000"/>
            <a:ext cx="6631607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xima Nova"/>
              <a:buNone/>
              <a:defRPr sz="4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ru-RU" dirty="0"/>
              <a:t>Комментарии  и </a:t>
            </a:r>
            <a:r>
              <a:rPr lang="en-GB" dirty="0"/>
              <a:t>duplicate of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430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/>
          <p:nvPr/>
        </p:nvSpPr>
        <p:spPr>
          <a:xfrm>
            <a:off x="47892" y="3836100"/>
            <a:ext cx="9144000" cy="13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8320058" y="291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57475A-5904-BC89-CECF-4F37A9C4A83D}"/>
              </a:ext>
            </a:extLst>
          </p:cNvPr>
          <p:cNvSpPr/>
          <p:nvPr/>
        </p:nvSpPr>
        <p:spPr>
          <a:xfrm>
            <a:off x="469978" y="2267083"/>
            <a:ext cx="2477730" cy="60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chemeClr val="accent6">
                    <a:lumMod val="95000"/>
                    <a:lumOff val="5000"/>
                  </a:schemeClr>
                </a:solidFill>
              </a:rPr>
              <a:t>Posts.xml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9E4E3A-83EF-274F-1AE8-502BD5B5E5C3}"/>
              </a:ext>
            </a:extLst>
          </p:cNvPr>
          <p:cNvSpPr/>
          <p:nvPr/>
        </p:nvSpPr>
        <p:spPr>
          <a:xfrm>
            <a:off x="6196292" y="2267084"/>
            <a:ext cx="2477730" cy="6093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solidFill>
                  <a:schemeClr val="accent6">
                    <a:lumMod val="95000"/>
                    <a:lumOff val="5000"/>
                  </a:schemeClr>
                </a:solidFill>
              </a:rPr>
              <a:t>PostLinks.xml</a:t>
            </a:r>
            <a:endParaRPr lang="en-RU" sz="1200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A7691B-5BD8-08E4-B2A7-BA843639F739}"/>
              </a:ext>
            </a:extLst>
          </p:cNvPr>
          <p:cNvSpPr/>
          <p:nvPr/>
        </p:nvSpPr>
        <p:spPr>
          <a:xfrm>
            <a:off x="3333135" y="2267085"/>
            <a:ext cx="2477730" cy="6093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chemeClr val="accent6">
                    <a:lumMod val="95000"/>
                    <a:lumOff val="5000"/>
                  </a:schemeClr>
                </a:solidFill>
              </a:rPr>
              <a:t>Comments.xml</a:t>
            </a:r>
            <a:endParaRPr lang="en-RU" b="1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617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Яндекс.Еда шаблон презентации">
  <a:themeElements>
    <a:clrScheme name="Simple Light">
      <a:dk1>
        <a:srgbClr val="000000"/>
      </a:dk1>
      <a:lt1>
        <a:srgbClr val="FFFFFF"/>
      </a:lt1>
      <a:dk2>
        <a:srgbClr val="949AAC"/>
      </a:dk2>
      <a:lt2>
        <a:srgbClr val="B9B6B4"/>
      </a:lt2>
      <a:accent1>
        <a:srgbClr val="FFE033"/>
      </a:accent1>
      <a:accent2>
        <a:srgbClr val="FFE970"/>
      </a:accent2>
      <a:accent3>
        <a:srgbClr val="FFEF99"/>
      </a:accent3>
      <a:accent4>
        <a:srgbClr val="FFF6C2"/>
      </a:accent4>
      <a:accent5>
        <a:srgbClr val="E2E2E2"/>
      </a:accent5>
      <a:accent6>
        <a:srgbClr val="000000"/>
      </a:accent6>
      <a:hlink>
        <a:srgbClr val="FFFE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172</Words>
  <Application>Microsoft Macintosh PowerPoint</Application>
  <PresentationFormat>On-screen Show (16:9)</PresentationFormat>
  <Paragraphs>45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Proxima Nova Semibold</vt:lpstr>
      <vt:lpstr>Arial</vt:lpstr>
      <vt:lpstr>Proxima Nova</vt:lpstr>
      <vt:lpstr>Calibri</vt:lpstr>
      <vt:lpstr>Menlo</vt:lpstr>
      <vt:lpstr>Simple Light</vt:lpstr>
      <vt:lpstr>Яндекс.Еда шаблон презентации</vt:lpstr>
      <vt:lpstr>Разработка базы данных для вопросно-ответной системы по языку Питон</vt:lpstr>
      <vt:lpstr>Архитектура QA-системы</vt:lpstr>
      <vt:lpstr>PowerPoint Presentation</vt:lpstr>
      <vt:lpstr>Реализация</vt:lpstr>
      <vt:lpstr>PowerPoint Presentation</vt:lpstr>
      <vt:lpstr>Формат данных</vt:lpstr>
      <vt:lpstr>Формат данных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Вопросно-ответные системы (QA-systems)</dc:title>
  <cp:lastModifiedBy>Евгений Гончаренко</cp:lastModifiedBy>
  <cp:revision>3</cp:revision>
  <dcterms:modified xsi:type="dcterms:W3CDTF">2023-03-03T08:17:26Z</dcterms:modified>
</cp:coreProperties>
</file>